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430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8" d="100"/>
          <a:sy n="98" d="100"/>
        </p:scale>
        <p:origin x="-7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FDD20B60-13DC-4452-9100-1402357AFE2B}" type="datetimeFigureOut">
              <a:rPr lang="es-CO" smtClean="0"/>
              <a:t>01/03/2011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7816953-F2CD-4AE1-A37D-9E1790E371F2}"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DD20B60-13DC-4452-9100-1402357AFE2B}" type="datetimeFigureOut">
              <a:rPr lang="es-CO" smtClean="0"/>
              <a:t>01/03/2011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7816953-F2CD-4AE1-A37D-9E1790E371F2}"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DD20B60-13DC-4452-9100-1402357AFE2B}" type="datetimeFigureOut">
              <a:rPr lang="es-CO" smtClean="0"/>
              <a:t>01/03/2011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7816953-F2CD-4AE1-A37D-9E1790E371F2}"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DD20B60-13DC-4452-9100-1402357AFE2B}" type="datetimeFigureOut">
              <a:rPr lang="es-CO" smtClean="0"/>
              <a:t>01/03/2011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7816953-F2CD-4AE1-A37D-9E1790E371F2}"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DD20B60-13DC-4452-9100-1402357AFE2B}" type="datetimeFigureOut">
              <a:rPr lang="es-CO" smtClean="0"/>
              <a:t>01/03/2011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7816953-F2CD-4AE1-A37D-9E1790E371F2}"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FDD20B60-13DC-4452-9100-1402357AFE2B}" type="datetimeFigureOut">
              <a:rPr lang="es-CO" smtClean="0"/>
              <a:t>01/03/2011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7816953-F2CD-4AE1-A37D-9E1790E371F2}"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FDD20B60-13DC-4452-9100-1402357AFE2B}" type="datetimeFigureOut">
              <a:rPr lang="es-CO" smtClean="0"/>
              <a:t>01/03/2011</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27816953-F2CD-4AE1-A37D-9E1790E371F2}"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FDD20B60-13DC-4452-9100-1402357AFE2B}" type="datetimeFigureOut">
              <a:rPr lang="es-CO" smtClean="0"/>
              <a:t>01/03/2011</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27816953-F2CD-4AE1-A37D-9E1790E371F2}"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DD20B60-13DC-4452-9100-1402357AFE2B}" type="datetimeFigureOut">
              <a:rPr lang="es-CO" smtClean="0"/>
              <a:t>01/03/2011</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27816953-F2CD-4AE1-A37D-9E1790E371F2}"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DD20B60-13DC-4452-9100-1402357AFE2B}" type="datetimeFigureOut">
              <a:rPr lang="es-CO" smtClean="0"/>
              <a:t>01/03/2011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7816953-F2CD-4AE1-A37D-9E1790E371F2}"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DD20B60-13DC-4452-9100-1402357AFE2B}" type="datetimeFigureOut">
              <a:rPr lang="es-CO" smtClean="0"/>
              <a:t>01/03/2011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7816953-F2CD-4AE1-A37D-9E1790E371F2}"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D20B60-13DC-4452-9100-1402357AFE2B}" type="datetimeFigureOut">
              <a:rPr lang="es-CO" smtClean="0"/>
              <a:t>01/03/2011</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816953-F2CD-4AE1-A37D-9E1790E371F2}"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52371" y="1"/>
            <a:ext cx="9267323" cy="6858000"/>
          </a:xfrm>
          <a:prstGeom prst="rect">
            <a:avLst/>
          </a:prstGeom>
          <a:noFill/>
          <a:ln w="9525">
            <a:noFill/>
            <a:miter lim="800000"/>
            <a:headEnd/>
            <a:tailEnd/>
          </a:ln>
          <a:effectLst/>
        </p:spPr>
      </p:pic>
      <p:sp>
        <p:nvSpPr>
          <p:cNvPr id="2" name="1 Título"/>
          <p:cNvSpPr>
            <a:spLocks noGrp="1"/>
          </p:cNvSpPr>
          <p:nvPr>
            <p:ph type="ctrTitle"/>
          </p:nvPr>
        </p:nvSpPr>
        <p:spPr/>
        <p:txBody>
          <a:bodyPr>
            <a:normAutofit fontScale="90000"/>
          </a:bodyPr>
          <a:lstStyle/>
          <a:p>
            <a:r>
              <a:rPr lang="es-CO" b="1" dirty="0" smtClean="0">
                <a:solidFill>
                  <a:srgbClr val="FF0000"/>
                </a:solidFill>
              </a:rPr>
              <a:t>Como contribuye la tecnología en lo industrial al mejoramiento de la vida</a:t>
            </a:r>
            <a:endParaRPr lang="es-CO" b="1" dirty="0">
              <a:solidFill>
                <a:srgbClr val="FF0000"/>
              </a:solidFill>
            </a:endParaRPr>
          </a:p>
        </p:txBody>
      </p:sp>
      <p:sp>
        <p:nvSpPr>
          <p:cNvPr id="3" name="2 Subtítulo"/>
          <p:cNvSpPr>
            <a:spLocks noGrp="1"/>
          </p:cNvSpPr>
          <p:nvPr>
            <p:ph type="subTitle" idx="1"/>
          </p:nvPr>
        </p:nvSpPr>
        <p:spPr/>
        <p:txBody>
          <a:bodyPr>
            <a:normAutofit fontScale="40000" lnSpcReduction="20000"/>
          </a:bodyPr>
          <a:lstStyle/>
          <a:p>
            <a:r>
              <a:rPr lang="es-CO" b="1" dirty="0">
                <a:solidFill>
                  <a:schemeClr val="tx1">
                    <a:lumMod val="95000"/>
                    <a:lumOff val="5000"/>
                  </a:schemeClr>
                </a:solidFill>
              </a:rPr>
              <a:t>La tecnología hizo que las personas ganaran en control sobre la naturaleza y construyeran una existencia civilizada. Gracias a ello, incrementaron la producción de bienes materiales y de servicios y redujeron la cantidad de trabajo necesario para fabricar una gran serie de cosas.</a:t>
            </a:r>
          </a:p>
          <a:p>
            <a:r>
              <a:rPr lang="es-CO" b="1" dirty="0">
                <a:solidFill>
                  <a:schemeClr val="tx1">
                    <a:lumMod val="95000"/>
                    <a:lumOff val="5000"/>
                  </a:schemeClr>
                </a:solidFill>
              </a:rPr>
              <a:t> En el mundo industrial avanzado, las máquinas realizan la mayoría del trabajo en la agricultura y en muchas industrias, y los trabajadores producen más bienes que hace un siglo con menos horas de trabajo. Una buena parte de la población de los países industrializados tiene un mejor nivel de vida (mejor alimentación, vestimenta, alojamiento y una variedad de aparatos para el uso doméstico y el ocio). Hoy en día, muchas personas viven más y de forma más sana como resultado de la tecnología. </a:t>
            </a:r>
          </a:p>
          <a:p>
            <a:endParaRPr lang="es-CO"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a:srcRect/>
          <a:stretch>
            <a:fillRect/>
          </a:stretch>
        </p:blipFill>
        <p:spPr bwMode="auto">
          <a:xfrm>
            <a:off x="214282" y="214290"/>
            <a:ext cx="8786874" cy="6643710"/>
          </a:xfrm>
          <a:prstGeom prst="rect">
            <a:avLst/>
          </a:prstGeom>
          <a:noFill/>
          <a:ln w="9525">
            <a:noFill/>
            <a:miter lim="800000"/>
            <a:headEnd/>
            <a:tailEnd/>
          </a:ln>
        </p:spPr>
      </p:pic>
      <p:sp>
        <p:nvSpPr>
          <p:cNvPr id="2" name="1 Título"/>
          <p:cNvSpPr>
            <a:spLocks noGrp="1"/>
          </p:cNvSpPr>
          <p:nvPr>
            <p:ph type="ctrTitle"/>
          </p:nvPr>
        </p:nvSpPr>
        <p:spPr>
          <a:xfrm>
            <a:off x="571472" y="142853"/>
            <a:ext cx="7772400" cy="1071569"/>
          </a:xfrm>
        </p:spPr>
        <p:txBody>
          <a:bodyPr/>
          <a:lstStyle/>
          <a:p>
            <a:r>
              <a:rPr lang="es-CO" b="1" dirty="0" smtClean="0">
                <a:solidFill>
                  <a:srgbClr val="FF0000"/>
                </a:solidFill>
              </a:rPr>
              <a:t>Maquina de vapor</a:t>
            </a:r>
            <a:endParaRPr lang="es-CO" b="1" dirty="0">
              <a:solidFill>
                <a:srgbClr val="FF0000"/>
              </a:solidFill>
            </a:endParaRPr>
          </a:p>
        </p:txBody>
      </p:sp>
      <p:sp>
        <p:nvSpPr>
          <p:cNvPr id="3" name="2 Subtítulo"/>
          <p:cNvSpPr>
            <a:spLocks noGrp="1"/>
          </p:cNvSpPr>
          <p:nvPr>
            <p:ph type="subTitle" idx="1"/>
          </p:nvPr>
        </p:nvSpPr>
        <p:spPr>
          <a:xfrm>
            <a:off x="1500166" y="2071678"/>
            <a:ext cx="6400800" cy="1752600"/>
          </a:xfrm>
        </p:spPr>
        <p:txBody>
          <a:bodyPr>
            <a:normAutofit fontScale="92500" lnSpcReduction="10000"/>
          </a:bodyPr>
          <a:lstStyle/>
          <a:p>
            <a:r>
              <a:rPr lang="es-CO" b="1" dirty="0" smtClean="0">
                <a:solidFill>
                  <a:srgbClr val="FF0000"/>
                </a:solidFill>
              </a:rPr>
              <a:t> gracias a la tecnología el ser humano evoluciono y diseño nuevas practicas para el trabajo industria l y para una mejor calidad de vida del ser</a:t>
            </a:r>
            <a:endParaRPr lang="es-CO" b="1"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3 Marcador de contenido"/>
          <p:cNvPicPr>
            <a:picLocks/>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1 Título"/>
          <p:cNvSpPr>
            <a:spLocks noGrp="1"/>
          </p:cNvSpPr>
          <p:nvPr>
            <p:ph type="title"/>
          </p:nvPr>
        </p:nvSpPr>
        <p:spPr/>
        <p:txBody>
          <a:bodyPr>
            <a:normAutofit fontScale="90000"/>
          </a:bodyPr>
          <a:lstStyle/>
          <a:p>
            <a:r>
              <a:rPr lang="es-CO" b="1" dirty="0" smtClean="0">
                <a:solidFill>
                  <a:srgbClr val="FF0000"/>
                </a:solidFill>
              </a:rPr>
              <a:t>Herramientas antiguas para trabajos para trabajos manuales </a:t>
            </a:r>
            <a:endParaRPr lang="es-CO" b="1" dirty="0">
              <a:solidFill>
                <a:srgbClr val="FF0000"/>
              </a:solidFill>
            </a:endParaRPr>
          </a:p>
        </p:txBody>
      </p:sp>
      <p:sp>
        <p:nvSpPr>
          <p:cNvPr id="5" name="4 Marcador de contenido"/>
          <p:cNvSpPr>
            <a:spLocks noGrp="1"/>
          </p:cNvSpPr>
          <p:nvPr>
            <p:ph idx="1"/>
          </p:nvPr>
        </p:nvSpPr>
        <p:spPr/>
        <p:txBody>
          <a:bodyPr/>
          <a:lstStyle/>
          <a:p>
            <a:r>
              <a:rPr lang="es-CO" b="1" dirty="0" smtClean="0">
                <a:solidFill>
                  <a:schemeClr val="tx1">
                    <a:lumMod val="95000"/>
                    <a:lumOff val="5000"/>
                  </a:schemeClr>
                </a:solidFill>
              </a:rPr>
              <a:t>Gracias a la tecnología el ser humano desarrollo herramientas mas convencionales que permitían mas producción y menos tiempo laborando </a:t>
            </a:r>
            <a:endParaRPr lang="es-CO" b="1" dirty="0">
              <a:solidFill>
                <a:schemeClr val="tx1">
                  <a:lumMod val="95000"/>
                  <a:lumOff val="5000"/>
                </a:schemeClr>
              </a:solidFill>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p:nvPr/>
        </p:nvPicPr>
        <p:blipFill>
          <a:blip r:embed="rId2"/>
          <a:srcRect/>
          <a:stretch>
            <a:fillRect/>
          </a:stretch>
        </p:blipFill>
        <p:spPr bwMode="auto">
          <a:xfrm>
            <a:off x="2139315" y="1500175"/>
            <a:ext cx="4865370" cy="2643206"/>
          </a:xfrm>
          <a:prstGeom prst="rect">
            <a:avLst/>
          </a:prstGeom>
          <a:noFill/>
          <a:ln w="9525">
            <a:noFill/>
            <a:miter lim="800000"/>
            <a:headEnd/>
            <a:tailEnd/>
          </a:ln>
        </p:spPr>
      </p:pic>
      <p:pic>
        <p:nvPicPr>
          <p:cNvPr id="4" name="3 Imagen"/>
          <p:cNvPicPr/>
          <p:nvPr/>
        </p:nvPicPr>
        <p:blipFill>
          <a:blip r:embed="rId3"/>
          <a:srcRect/>
          <a:stretch>
            <a:fillRect/>
          </a:stretch>
        </p:blipFill>
        <p:spPr bwMode="auto">
          <a:xfrm>
            <a:off x="0" y="0"/>
            <a:ext cx="2643174" cy="2571744"/>
          </a:xfrm>
          <a:prstGeom prst="rect">
            <a:avLst/>
          </a:prstGeom>
          <a:noFill/>
          <a:ln w="9525">
            <a:noFill/>
            <a:miter lim="800000"/>
            <a:headEnd/>
            <a:tailEnd/>
          </a:ln>
        </p:spPr>
      </p:pic>
      <p:sp>
        <p:nvSpPr>
          <p:cNvPr id="2" name="1 Título"/>
          <p:cNvSpPr>
            <a:spLocks noGrp="1"/>
          </p:cNvSpPr>
          <p:nvPr>
            <p:ph type="title"/>
          </p:nvPr>
        </p:nvSpPr>
        <p:spPr/>
        <p:txBody>
          <a:bodyPr/>
          <a:lstStyle/>
          <a:p>
            <a:r>
              <a:rPr lang="es-CO" b="1" dirty="0" smtClean="0">
                <a:solidFill>
                  <a:srgbClr val="FF0000"/>
                </a:solidFill>
              </a:rPr>
              <a:t>Practicas antigua </a:t>
            </a:r>
            <a:endParaRPr lang="es-CO" b="1" dirty="0">
              <a:solidFill>
                <a:srgbClr val="FF0000"/>
              </a:solidFill>
            </a:endParaRPr>
          </a:p>
        </p:txBody>
      </p:sp>
      <p:sp>
        <p:nvSpPr>
          <p:cNvPr id="3" name="2 Marcador de contenido"/>
          <p:cNvSpPr>
            <a:spLocks noGrp="1"/>
          </p:cNvSpPr>
          <p:nvPr>
            <p:ph idx="1"/>
          </p:nvPr>
        </p:nvSpPr>
        <p:spPr>
          <a:xfrm>
            <a:off x="428596" y="4214818"/>
            <a:ext cx="7715304" cy="2643182"/>
          </a:xfrm>
          <a:solidFill>
            <a:srgbClr val="FF0000"/>
          </a:solidFill>
        </p:spPr>
        <p:txBody>
          <a:bodyPr>
            <a:normAutofit fontScale="77500" lnSpcReduction="20000"/>
          </a:bodyPr>
          <a:lstStyle/>
          <a:p>
            <a:r>
              <a:rPr lang="es-CO" b="1" dirty="0" smtClean="0">
                <a:solidFill>
                  <a:schemeClr val="bg1"/>
                </a:solidFill>
              </a:rPr>
              <a:t>La tecnología le permitió al ser </a:t>
            </a:r>
            <a:r>
              <a:rPr lang="es-CO" b="1" dirty="0" smtClean="0">
                <a:solidFill>
                  <a:schemeClr val="tx1">
                    <a:lumMod val="95000"/>
                    <a:lumOff val="5000"/>
                  </a:schemeClr>
                </a:solidFill>
              </a:rPr>
              <a:t>humano el </a:t>
            </a:r>
            <a:r>
              <a:rPr lang="es-CO" b="1" dirty="0" smtClean="0">
                <a:solidFill>
                  <a:schemeClr val="bg1"/>
                </a:solidFill>
              </a:rPr>
              <a:t>dominio de la naturaleza y facilito </a:t>
            </a:r>
            <a:r>
              <a:rPr lang="es-CO" b="1" dirty="0" smtClean="0">
                <a:solidFill>
                  <a:schemeClr val="tx1">
                    <a:lumMod val="95000"/>
                    <a:lumOff val="5000"/>
                  </a:schemeClr>
                </a:solidFill>
              </a:rPr>
              <a:t>el cambio de las antiguas </a:t>
            </a:r>
            <a:r>
              <a:rPr lang="es-CO" b="1" dirty="0" smtClean="0">
                <a:solidFill>
                  <a:schemeClr val="bg1"/>
                </a:solidFill>
              </a:rPr>
              <a:t>constumbres,creo </a:t>
            </a:r>
            <a:r>
              <a:rPr lang="es-CO" b="1" dirty="0" smtClean="0">
                <a:solidFill>
                  <a:schemeClr val="tx1">
                    <a:lumMod val="95000"/>
                    <a:lumOff val="5000"/>
                  </a:schemeClr>
                </a:solidFill>
              </a:rPr>
              <a:t>un ser autodepe</a:t>
            </a:r>
            <a:r>
              <a:rPr lang="es-CO" b="1" dirty="0" smtClean="0">
                <a:solidFill>
                  <a:schemeClr val="bg1"/>
                </a:solidFill>
              </a:rPr>
              <a:t>ndiente, autónomo y con c</a:t>
            </a:r>
            <a:r>
              <a:rPr lang="es-CO" b="1" dirty="0" smtClean="0">
                <a:solidFill>
                  <a:schemeClr val="tx1">
                    <a:lumMod val="95000"/>
                    <a:lumOff val="5000"/>
                  </a:schemeClr>
                </a:solidFill>
              </a:rPr>
              <a:t>apacidad de elaborar </a:t>
            </a:r>
            <a:r>
              <a:rPr lang="es-CO" b="1" dirty="0" smtClean="0">
                <a:solidFill>
                  <a:schemeClr val="bg1"/>
                </a:solidFill>
              </a:rPr>
              <a:t>cualquier clase de </a:t>
            </a:r>
            <a:r>
              <a:rPr lang="es-CO" b="1" dirty="0" smtClean="0">
                <a:solidFill>
                  <a:schemeClr val="tx1">
                    <a:lumMod val="95000"/>
                    <a:lumOff val="5000"/>
                  </a:schemeClr>
                </a:solidFill>
              </a:rPr>
              <a:t>trabajo, así permiti</a:t>
            </a:r>
            <a:r>
              <a:rPr lang="es-CO" b="1" dirty="0" smtClean="0">
                <a:solidFill>
                  <a:schemeClr val="bg1"/>
                </a:solidFill>
              </a:rPr>
              <a:t>éndole una mejor calidad </a:t>
            </a:r>
            <a:r>
              <a:rPr lang="es-CO" b="1" dirty="0" smtClean="0">
                <a:solidFill>
                  <a:schemeClr val="tx1">
                    <a:lumMod val="95000"/>
                    <a:lumOff val="5000"/>
                  </a:schemeClr>
                </a:solidFill>
              </a:rPr>
              <a:t>de vida y un mejor d</a:t>
            </a:r>
            <a:r>
              <a:rPr lang="es-CO" b="1" dirty="0" smtClean="0">
                <a:solidFill>
                  <a:schemeClr val="bg1"/>
                </a:solidFill>
              </a:rPr>
              <a:t>esempeño en su entorno, </a:t>
            </a:r>
            <a:r>
              <a:rPr lang="es-CO" b="1" dirty="0" smtClean="0">
                <a:solidFill>
                  <a:schemeClr val="tx1">
                    <a:lumMod val="95000"/>
                    <a:lumOff val="5000"/>
                  </a:schemeClr>
                </a:solidFill>
              </a:rPr>
              <a:t>en la </a:t>
            </a:r>
            <a:r>
              <a:rPr lang="es-CO" b="1" dirty="0" smtClean="0">
                <a:solidFill>
                  <a:schemeClr val="bg1"/>
                </a:solidFill>
              </a:rPr>
              <a:t>actualidad la tecnología es la encargada de la evolución universal.</a:t>
            </a:r>
            <a:endParaRPr lang="es-CO" b="1" dirty="0">
              <a:solidFill>
                <a:schemeClr val="bg1"/>
              </a:solidFill>
            </a:endParaRPr>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272</Words>
  <Application>Microsoft Office PowerPoint</Application>
  <PresentationFormat>Presentación en pantalla (4:3)</PresentationFormat>
  <Paragraphs>9</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Tema de Office</vt:lpstr>
      <vt:lpstr>Como contribuye la tecnología en lo industrial al mejoramiento de la vida</vt:lpstr>
      <vt:lpstr>Maquina de vapor</vt:lpstr>
      <vt:lpstr>Herramientas antiguas para trabajos para trabajos manuales </vt:lpstr>
      <vt:lpstr>Practicas antigua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Como contribuye la tecnología en lo industrial al mejoramiento de la vida</dc:title>
  <dc:creator>Gustavo</dc:creator>
  <cp:lastModifiedBy>Gustavo</cp:lastModifiedBy>
  <cp:revision>5</cp:revision>
  <dcterms:created xsi:type="dcterms:W3CDTF">2011-03-01T15:51:41Z</dcterms:created>
  <dcterms:modified xsi:type="dcterms:W3CDTF">2011-03-01T16:32:58Z</dcterms:modified>
</cp:coreProperties>
</file>